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1911-716C-4691-B903-5DE8609D8F07}" v="4" dt="2024-10-13T18:40:35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A725-9F84-48C9-9436-68D7ADE8D589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745CF-54AC-4685-9884-36A15295CF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77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45CF-54AC-4685-9884-36A15295CFD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6C569-84D4-E650-F3E5-3DC720AEE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64AB9D-D056-6681-056E-9C087B7F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F8A559-E476-2561-51C5-F26C99EF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BA6DC-52A6-E319-879C-5772A762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8D019F-DC8B-32E9-F019-8DECA487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58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E7EFA-A6CB-6CB8-ECCC-C6CB0908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C28E8B-07EE-FECC-2A91-455C79807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02AAD9-5B28-3725-5FE9-722CE501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094D60-7682-451C-FD1D-0F7692F6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12614A-9F14-21B3-5DC5-7DF4ACC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74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54D4F81-2BB6-3947-9CE3-427FD7F96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EB0E48-74F7-31C5-15F9-B17888AE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ED462-79FC-6B5B-6BE8-6A0E4EB1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676CFA-ED3B-7E7E-A1C4-740B197D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D10D56-3C6E-FA57-CF32-73233449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52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C0E676-05EE-3999-BE17-84D3B99A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57100-58EB-A0F9-525A-DE24E425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8F6DC9-57C7-453A-E4EC-23BD450F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1D904F-563C-7769-297B-3A0F3858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D5B55F-00A5-7C33-DFB6-0A8E260E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33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E4EA66-867C-E654-FF6E-01461116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B807A1-CFFA-C038-6D45-325F0F71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F38B77-405F-062C-D31B-9258FA06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F2D0CF-30B1-5D34-C25D-68E824E0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3FD6D7-9EC0-A55E-4541-5C7E120F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93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154B80-F6D8-6016-6931-298162C0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FFA9ED-E625-6A8D-DD71-6EF8F927D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437EB6-AEE0-0751-6003-9064755E1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D0B0FA-F6AF-DE87-0983-67367931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FD266E-3DB1-47B7-9D8E-E95EC069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66FB23-217C-55A9-785E-E01BE7FB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64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D64461-5835-3D6A-9D8E-643D273A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A3FF40-E7BE-11B6-1A9D-DD1C48E7A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07CE16-E545-9C6B-7669-1FC932E86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C06AA6D-0CCC-7AB2-80C1-B32565998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465C7B-9665-D67A-FD92-46FC5D080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39A5C19-76F9-9902-8F7B-CE9FFCF0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1DB15B-5D58-B1E6-2CBF-2D995285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22DB685-D753-88A5-F3C7-853A82DC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7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D5552-0624-3465-209C-8A21527C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716391A-E46F-F4B4-1A50-C2E79E11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3541EA-BD96-BD4C-1A15-0AB02D2F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5651AC-35BA-4F67-4CE5-75448F0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4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0565363-8CD7-887E-4E7A-835CD973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E398E81-85D0-B3A5-263F-2DEAA631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A2AED1-BBA6-B8DE-8D45-0706A462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25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FE6006-E55D-4458-9FB0-3C63FC4E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AA6B77-6450-B885-587A-A4BFB3BD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AEF7B0-0DFB-4F98-428C-B01C0889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7CFC86-22C7-BB08-84FA-04DDF9A3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EF3470C-5831-5535-4825-FB0A63B5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262E7C-0D13-568D-306B-80D2EDE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80045-1016-7CA9-48DC-F8EE48CA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ECBDDE-428D-343A-7087-2C5AC4F67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1A5141-76A7-B4C3-66A0-0203BDA8D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B0ADC3-FE89-B227-2A8A-F1BE49A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78AD94-73E1-1D58-CB4E-1675D7DC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8F5F50-8E24-1008-E72A-BEB70A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1B1BDD-2DF3-AE85-863A-0418F0CC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84198-4B70-6CB5-27EA-D76EBC9E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F00EE6-7F2D-8D7E-1A6B-C64F7E1B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8D6B4-464A-4199-BD7D-310A9B1BA38B}" type="datetimeFigureOut">
              <a:rPr lang="nb-NO" smtClean="0"/>
              <a:t>07.10.2025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91D4C8-4BAB-69F5-EF13-51A492A5E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FF46C7-5BE7-414B-CB2A-7ABEE9F40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3228D-1B4F-4862-BA12-8CCED24B85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4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BA4DB10-9257-C666-5D80-77C691FB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25" y="125443"/>
            <a:ext cx="9350550" cy="66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1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4DD80D-196F-75C5-500C-1CEEB998D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82" y="411218"/>
            <a:ext cx="10341236" cy="603556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8F167BA-E790-E1E3-5427-786F471129D6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Mot sør-vest</a:t>
            </a:r>
          </a:p>
        </p:txBody>
      </p:sp>
    </p:spTree>
    <p:extLst>
      <p:ext uri="{BB962C8B-B14F-4D97-AF65-F5344CB8AC3E}">
        <p14:creationId xmlns:p14="http://schemas.microsoft.com/office/powerpoint/2010/main" val="27285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DF222-6990-87C1-609C-D9A37760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D9BA025-8FF3-A143-7AAE-4BAECCDF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54"/>
            <a:ext cx="12192000" cy="600929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85669CC-750B-8942-8D18-15277E22BF34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Nord - Syd</a:t>
            </a:r>
          </a:p>
        </p:txBody>
      </p:sp>
    </p:spTree>
    <p:extLst>
      <p:ext uri="{BB962C8B-B14F-4D97-AF65-F5344CB8AC3E}">
        <p14:creationId xmlns:p14="http://schemas.microsoft.com/office/powerpoint/2010/main" val="402277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CB06-801B-5607-33BA-AA655049D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90A5C93-DE24-417C-9D47-39222358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7" y="952900"/>
            <a:ext cx="11142446" cy="495219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C0C6540-3C1A-34DB-D352-C1DDEC15164F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Vest - Øst</a:t>
            </a:r>
          </a:p>
        </p:txBody>
      </p:sp>
    </p:spTree>
    <p:extLst>
      <p:ext uri="{BB962C8B-B14F-4D97-AF65-F5344CB8AC3E}">
        <p14:creationId xmlns:p14="http://schemas.microsoft.com/office/powerpoint/2010/main" val="13849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ADFBD-B828-5780-DC81-2B0E1EC2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D618F0A-5DE2-AA54-1991-E67B46EA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854107"/>
            <a:ext cx="10272650" cy="582980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F967D4E-E61A-B55C-7286-271C781FFD81}"/>
              </a:ext>
            </a:extLst>
          </p:cNvPr>
          <p:cNvSpPr txBox="1"/>
          <p:nvPr/>
        </p:nvSpPr>
        <p:spPr>
          <a:xfrm>
            <a:off x="1179871" y="53094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Øst - Vest</a:t>
            </a:r>
          </a:p>
        </p:txBody>
      </p:sp>
    </p:spTree>
    <p:extLst>
      <p:ext uri="{BB962C8B-B14F-4D97-AF65-F5344CB8AC3E}">
        <p14:creationId xmlns:p14="http://schemas.microsoft.com/office/powerpoint/2010/main" val="252716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92F06-DAEC-FCE0-18B9-772F037B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3DDA913-0109-8564-8C6B-F7D93405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84" y="29026"/>
            <a:ext cx="8229600" cy="67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E9A8-4F7C-7CC1-28A9-86127CA2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7DF07A-7670-C296-8E44-27C355E0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1" y="-20677"/>
            <a:ext cx="10261657" cy="66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c828c91-374a-47f0-950d-87cee456761b">
      <Terms xmlns="http://schemas.microsoft.com/office/infopath/2007/PartnerControls"/>
    </lcf76f155ced4ddcb4097134ff3c332f>
    <_ip_UnifiedCompliancePolicyProperties xmlns="http://schemas.microsoft.com/sharepoint/v3" xsi:nil="true"/>
    <TaxCatchAll xmlns="caff1f04-7bf3-42a8-9e5f-812768886a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38E9973244064DA5F7F2952CEBB209" ma:contentTypeVersion="14" ma:contentTypeDescription="Opprett et nytt dokument." ma:contentTypeScope="" ma:versionID="6a5f184fa13bef174dffecb53e08b084">
  <xsd:schema xmlns:xsd="http://www.w3.org/2001/XMLSchema" xmlns:xs="http://www.w3.org/2001/XMLSchema" xmlns:p="http://schemas.microsoft.com/office/2006/metadata/properties" xmlns:ns1="http://schemas.microsoft.com/sharepoint/v3" xmlns:ns2="6c828c91-374a-47f0-950d-87cee456761b" xmlns:ns3="caff1f04-7bf3-42a8-9e5f-812768886a2f" targetNamespace="http://schemas.microsoft.com/office/2006/metadata/properties" ma:root="true" ma:fieldsID="5a04b975bb137d058b621c0338eea5c4" ns1:_="" ns2:_="" ns3:_="">
    <xsd:import namespace="http://schemas.microsoft.com/sharepoint/v3"/>
    <xsd:import namespace="6c828c91-374a-47f0-950d-87cee456761b"/>
    <xsd:import namespace="caff1f04-7bf3-42a8-9e5f-812768886a2f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28c91-374a-47f0-950d-87cee4567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b713f18c-713e-4b82-99e6-6470c9ae11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f1f04-7bf3-42a8-9e5f-812768886a2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3911c15-9c4c-432d-9e8b-4e0e1715b1a9}" ma:internalName="TaxCatchAll" ma:showField="CatchAllData" ma:web="caff1f04-7bf3-42a8-9e5f-812768886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1E6AA-FACD-4A44-9D75-4668CE6BBF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828c91-374a-47f0-950d-87cee456761b"/>
    <ds:schemaRef ds:uri="caff1f04-7bf3-42a8-9e5f-812768886a2f"/>
  </ds:schemaRefs>
</ds:datastoreItem>
</file>

<file path=customXml/itemProps2.xml><?xml version="1.0" encoding="utf-8"?>
<ds:datastoreItem xmlns:ds="http://schemas.openxmlformats.org/officeDocument/2006/customXml" ds:itemID="{5E1578D1-5B68-4B0D-8022-F6D71D41B2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8B06D-9F2C-46B6-BFA7-D645C73A7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828c91-374a-47f0-950d-87cee456761b"/>
    <ds:schemaRef ds:uri="caff1f04-7bf3-42a8-9e5f-812768886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Helene Reiten</dc:creator>
  <cp:lastModifiedBy>Knut Ramstad</cp:lastModifiedBy>
  <cp:revision>3</cp:revision>
  <dcterms:created xsi:type="dcterms:W3CDTF">2024-10-13T08:47:32Z</dcterms:created>
  <dcterms:modified xsi:type="dcterms:W3CDTF">2025-10-07T10:43:08Z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0x010100A438E9973244064DA5F7F2952CEBB209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